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907"/>
    <a:srgbClr val="ABF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ASISTENCIAS DE BENEFICIARIOS POR DOTACIÓN DEL MES DE ENERO 2020</a:t>
            </a:r>
            <a:endParaRPr lang="es-MX" sz="2000" b="1" dirty="0"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177288385826775E-2"/>
          <c:y val="7.7425868760711808E-2"/>
          <c:w val="0.93163521161417318"/>
          <c:h val="0.767486542354420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BENEF. PADRON</c:v>
                </c:pt>
              </c:strCache>
            </c:strRef>
          </c:tx>
          <c:spPr>
            <a:solidFill>
              <a:srgbClr val="ABF329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7151347765088031E-3"/>
                  <c:y val="0.100756466859452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04786725533830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767565176725351E-3"/>
                  <c:y val="0.10075646685945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43</c:v>
                </c:pt>
                <c:pt idx="1">
                  <c:v>15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LISTA DE ESPERA</c:v>
                </c:pt>
              </c:strCache>
            </c:strRef>
          </c:tx>
          <c:spPr>
            <a:solidFill>
              <a:srgbClr val="EF390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575673882544014E-2"/>
                  <c:y val="-2.6196681383457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098917364871387E-2"/>
                  <c:y val="-2.6196681383457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575673882543924E-2"/>
                  <c:y val="-3.0226940057835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8711256"/>
        <c:axId val="208712040"/>
        <c:axId val="0"/>
      </c:bar3DChart>
      <c:catAx>
        <c:axId val="208711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08712040"/>
        <c:crosses val="autoZero"/>
        <c:auto val="1"/>
        <c:lblAlgn val="ctr"/>
        <c:lblOffset val="100"/>
        <c:noMultiLvlLbl val="0"/>
      </c:catAx>
      <c:valAx>
        <c:axId val="208712040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08711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428744105026966"/>
          <c:y val="0.93133058038104988"/>
          <c:w val="0.39080019517621439"/>
          <c:h val="5.85937729330048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86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97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90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00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48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64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53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4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94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07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542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AE292-BBDA-4E17-B41F-963A990D696A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CE75E-DAC2-40FD-B3EE-E921BE713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59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359823807"/>
              </p:ext>
            </p:extLst>
          </p:nvPr>
        </p:nvGraphicFramePr>
        <p:xfrm>
          <a:off x="900332" y="309489"/>
          <a:ext cx="10255348" cy="630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0251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DIF1</cp:lastModifiedBy>
  <cp:revision>4</cp:revision>
  <cp:lastPrinted>2020-06-01T16:01:16Z</cp:lastPrinted>
  <dcterms:created xsi:type="dcterms:W3CDTF">2020-05-31T02:01:38Z</dcterms:created>
  <dcterms:modified xsi:type="dcterms:W3CDTF">2020-06-01T16:02:07Z</dcterms:modified>
</cp:coreProperties>
</file>